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47" r:id="rId1"/>
    <p:sldLayoutId id="2460542248" r:id="rId2"/>
    <p:sldLayoutId id="2460542249" r:id="rId3"/>
    <p:sldLayoutId id="2460542250" r:id="rId4"/>
    <p:sldLayoutId id="2460542251" r:id="rId5"/>
    <p:sldLayoutId id="2460542252" r:id="rId6"/>
    <p:sldLayoutId id="2460542253" r:id="rId7"/>
    <p:sldLayoutId id="2460542254" r:id="rId8"/>
    <p:sldLayoutId id="2460542255" r:id="rId9"/>
    <p:sldLayoutId id="2460542256" r:id="rId10"/>
    <p:sldLayoutId id="2460542257" r:id="rId11"/>
    <p:sldLayoutId id="246054225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49bf0ac9f3175d1c1d9e622482e036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d027ecf1ccd2a56288e8caa99df5f0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5ba88c3e3cca503954fe71091c76ea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6faab1e2bc8bccc9616065493044a69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1e919172376bf4e77e88d04d7e5f8995.png"/>
  <Relationship Id="rId3" Type="http://schemas.openxmlformats.org/officeDocument/2006/relationships/hyperlink" Target="https://filemega.ir/downloads/326242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مفاهیم و پیامدهای گزارش‌دهی ساختگی در فرآیندهای ما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مفاهیم و پیامدهای گزارش‌دهی ساختگی در فرآیندهای ما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6242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2026-02-19T18:32:54Z</dcterms:created>
  <dcterms:modified xsi:type="dcterms:W3CDTF">2026-02-19T18:32:54Z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