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69" r:id="rId1"/>
    <p:sldLayoutId id="2460545670" r:id="rId2"/>
    <p:sldLayoutId id="2460545671" r:id="rId3"/>
    <p:sldLayoutId id="2460545672" r:id="rId4"/>
    <p:sldLayoutId id="2460545673" r:id="rId5"/>
    <p:sldLayoutId id="2460545674" r:id="rId6"/>
    <p:sldLayoutId id="2460545675" r:id="rId7"/>
    <p:sldLayoutId id="2460545676" r:id="rId8"/>
    <p:sldLayoutId id="2460545677" r:id="rId9"/>
    <p:sldLayoutId id="2460545678" r:id="rId10"/>
    <p:sldLayoutId id="2460545679" r:id="rId11"/>
    <p:sldLayoutId id="246054568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1221ab0c7e40e7d29952d7b2091d25f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9c2aea73670932451743f8fab31090e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754d24534e8f103e79b5c98b63268cd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67796004ce5ed3bca1d140e0cfd1c9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31897515aa5c0e9f5e16ef4c25933665.png"/>
  <Relationship Id="rId3" Type="http://schemas.openxmlformats.org/officeDocument/2006/relationships/hyperlink" Target="https://filemega.ir/downloads/325954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أثیر پذیرش عمومی در اعتبارسنجی روایات مرتبط با تقیه فقه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أثیر پذیرش عمومی در اعتبارسنجی روایات مرتبط با تقیه فقه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954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2026-02-19T19:29:56Z</dcterms:created>
  <dcterms:modified xsi:type="dcterms:W3CDTF">2026-02-19T19:29:56Z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