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47" r:id="rId1"/>
    <p:sldLayoutId id="2460545548" r:id="rId2"/>
    <p:sldLayoutId id="2460545549" r:id="rId3"/>
    <p:sldLayoutId id="2460545550" r:id="rId4"/>
    <p:sldLayoutId id="2460545551" r:id="rId5"/>
    <p:sldLayoutId id="2460545552" r:id="rId6"/>
    <p:sldLayoutId id="2460545553" r:id="rId7"/>
    <p:sldLayoutId id="2460545554" r:id="rId8"/>
    <p:sldLayoutId id="2460545555" r:id="rId9"/>
    <p:sldLayoutId id="2460545556" r:id="rId10"/>
    <p:sldLayoutId id="2460545557" r:id="rId11"/>
    <p:sldLayoutId id="246054555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536df7675143dae65085fde3f52d65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5ce9353596fc1160a5d60869d705ce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c5e679bb7c9bfff25d518c602afb34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af6d176fb91083de089fab4580fed0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cc40f85d4627359343829e30bc532a95.png"/>
  <Relationship Id="rId3" Type="http://schemas.openxmlformats.org/officeDocument/2006/relationships/hyperlink" Target="https://filemega.ir/downloads/325943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موانع اجرایی در پیاده‌سازی فناوری‌های نوین در مدارس هوشمند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موانع اجرایی در پیاده‌سازی فناوری‌های نوین در مدارس هوشمند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943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2026-02-19T19:27:54Z</dcterms:created>
  <dcterms:modified xsi:type="dcterms:W3CDTF">2026-02-19T19:27:54Z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