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64" r:id="rId1"/>
    <p:sldLayoutId id="2460545665" r:id="rId2"/>
    <p:sldLayoutId id="2460545666" r:id="rId3"/>
    <p:sldLayoutId id="2460545667" r:id="rId4"/>
    <p:sldLayoutId id="2460545668" r:id="rId5"/>
    <p:sldLayoutId id="2460545669" r:id="rId6"/>
    <p:sldLayoutId id="2460545670" r:id="rId7"/>
    <p:sldLayoutId id="2460545671" r:id="rId8"/>
    <p:sldLayoutId id="2460545672" r:id="rId9"/>
    <p:sldLayoutId id="2460545673" r:id="rId10"/>
    <p:sldLayoutId id="2460545674" r:id="rId11"/>
    <p:sldLayoutId id="246054567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bb28bd7255ca0d8f949a54d560f4d3f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cf60a941b93f10b0ff2252bd2bb9bc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3c3af2d4757ee75db5afd39aa85b95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2c4ddf58c4a4240e982bef83cd79ed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b0deff21419a199648695d01bd380895.png"/>
  <Relationship Id="rId3" Type="http://schemas.openxmlformats.org/officeDocument/2006/relationships/hyperlink" Target="https://filemega.ir/downloads/325879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تأثیر پیشینه فرهنگی بر تفاوت‌های رفتاری مرتبط با سبک زندگی سالم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تأثیر پیشینه فرهنگی بر تفاوت‌های رفتاری مرتبط با سبک زندگی سالم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5879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4">
  <a:themeElements>
    <a:clrScheme name="Theme9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2026-02-19T19:29:51Z</dcterms:created>
  <dcterms:modified xsi:type="dcterms:W3CDTF">2026-02-19T19:29:51Z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