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18" r:id="rId1"/>
    <p:sldLayoutId id="2460545619" r:id="rId2"/>
    <p:sldLayoutId id="2460545620" r:id="rId3"/>
    <p:sldLayoutId id="2460545621" r:id="rId4"/>
    <p:sldLayoutId id="2460545622" r:id="rId5"/>
    <p:sldLayoutId id="2460545623" r:id="rId6"/>
    <p:sldLayoutId id="2460545624" r:id="rId7"/>
    <p:sldLayoutId id="2460545625" r:id="rId8"/>
    <p:sldLayoutId id="2460545626" r:id="rId9"/>
    <p:sldLayoutId id="2460545627" r:id="rId10"/>
    <p:sldLayoutId id="2460545628" r:id="rId11"/>
    <p:sldLayoutId id="246054562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2015b8d36aa390a2ba44d9a5e34b909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a8fffed90563ddc551c879ee8ba13dc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219451288a7ea05716d3d5078868af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9cc76d168145e141378807f8256f2a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53d5780754e93898edbe1ea21d0799a5.png"/>
  <Relationship Id="rId3" Type="http://schemas.openxmlformats.org/officeDocument/2006/relationships/hyperlink" Target="https://filemega.ir/downloads/325765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عناصر روایت‌پردازی در خاطرات مستند از تجربه زیسته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عناصر روایت‌پردازی در خاطرات مستند از تجربه زیسته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5765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0">
  <a:themeElements>
    <a:clrScheme name="Theme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2026-02-19T19:29:05Z</dcterms:created>
  <dcterms:modified xsi:type="dcterms:W3CDTF">2026-02-19T19:29:05Z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