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6" r:id="rId1"/>
    <p:sldLayoutId id="2460545777" r:id="rId2"/>
    <p:sldLayoutId id="2460545778" r:id="rId3"/>
    <p:sldLayoutId id="2460545779" r:id="rId4"/>
    <p:sldLayoutId id="2460545780" r:id="rId5"/>
    <p:sldLayoutId id="2460545781" r:id="rId6"/>
    <p:sldLayoutId id="2460545782" r:id="rId7"/>
    <p:sldLayoutId id="2460545783" r:id="rId8"/>
    <p:sldLayoutId id="2460545784" r:id="rId9"/>
    <p:sldLayoutId id="2460545785" r:id="rId10"/>
    <p:sldLayoutId id="2460545786" r:id="rId11"/>
    <p:sldLayoutId id="246054578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ee5e17c453b5098656b003e9e0ca48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d982a7bf4930ea85e9c43acb7d6164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5ccf1c0e8be8543479031b4479e978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fbf40185e3e34275df2f48a7c8f91c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8ea09366cdeab1a5c1c98819370c8695.png"/>
  <Relationship Id="rId3" Type="http://schemas.openxmlformats.org/officeDocument/2006/relationships/hyperlink" Target="https://filemega.ir/downloads/325739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غییرات رفتار تنشی آلیاژ فولادی تحت فشار حرارتی بال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غییرات رفتار تنشی آلیاژ فولادی تحت فشار حرارتی بال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739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2026-02-19T19:31:43Z</dcterms:created>
  <dcterms:modified xsi:type="dcterms:W3CDTF">2026-02-19T19:31:43Z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