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31" r:id="rId1"/>
    <p:sldLayoutId id="2460542532" r:id="rId2"/>
    <p:sldLayoutId id="2460542533" r:id="rId3"/>
    <p:sldLayoutId id="2460542534" r:id="rId4"/>
    <p:sldLayoutId id="2460542535" r:id="rId5"/>
    <p:sldLayoutId id="2460542536" r:id="rId6"/>
    <p:sldLayoutId id="2460542537" r:id="rId7"/>
    <p:sldLayoutId id="2460542538" r:id="rId8"/>
    <p:sldLayoutId id="2460542539" r:id="rId9"/>
    <p:sldLayoutId id="2460542540" r:id="rId10"/>
    <p:sldLayoutId id="2460542541" r:id="rId11"/>
    <p:sldLayoutId id="246054254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602422bb3a29e8c5378ba53da6b70d8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f2cda20fb1c13bf70cb9875a4e61ec5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666e310695ed97d0cc5af831f7dc492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a35637bb796ee832742c4ccc3902808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677067d3096d90b842b56b23808217b5.png"/>
  <Relationship Id="rId3" Type="http://schemas.openxmlformats.org/officeDocument/2006/relationships/hyperlink" Target="https://filemega.ir/downloads/325683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اثرات کوتاه‌مدت نوع و شدت چرای دام بر تغییرات وزنی در واحدهای دام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اثرات کوتاه‌مدت نوع و شدت چرای دام بر تغییرات وزنی در واحدهای دام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5683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2026-02-19T18:37:38Z</dcterms:created>
  <dcterms:modified xsi:type="dcterms:W3CDTF">2026-02-19T18:37:38Z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