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5571" r:id="rId1"/>
    <p:sldLayoutId id="2460545572" r:id="rId2"/>
    <p:sldLayoutId id="2460545573" r:id="rId3"/>
    <p:sldLayoutId id="2460545574" r:id="rId4"/>
    <p:sldLayoutId id="2460545575" r:id="rId5"/>
    <p:sldLayoutId id="2460545576" r:id="rId6"/>
    <p:sldLayoutId id="2460545577" r:id="rId7"/>
    <p:sldLayoutId id="2460545578" r:id="rId8"/>
    <p:sldLayoutId id="2460545579" r:id="rId9"/>
    <p:sldLayoutId id="2460545580" r:id="rId10"/>
    <p:sldLayoutId id="2460545581" r:id="rId11"/>
    <p:sldLayoutId id="2460545582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4515caf7d20ecb90aac014cce41e2c77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0da3c047fe77a338d2cd18c5fedb3c21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0614dd3fc7ebc3de3f17d5004d1708ed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e6c59e9bf0b03ff1a2019fab5aab84ef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2430675dea5b5c53adbc361b480bb2645.png"/>
  <Relationship Id="rId3" Type="http://schemas.openxmlformats.org/officeDocument/2006/relationships/hyperlink" Target="https://filemega.ir/downloads/325682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شناسایی الگوی مناسب آبیاری برای نهال‌های مقاوم در مراحل اولیه رشد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شناسایی الگوی مناسب آبیاری برای نهال‌های مقاوم در مراحل اولیه رشد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325682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2026-02-19T19:28:18Z</dcterms:created>
  <dcterms:modified xsi:type="dcterms:W3CDTF">2026-02-19T19:28:18Z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