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46" r:id="rId1"/>
    <p:sldLayoutId id="2460542547" r:id="rId2"/>
    <p:sldLayoutId id="2460542548" r:id="rId3"/>
    <p:sldLayoutId id="2460542549" r:id="rId4"/>
    <p:sldLayoutId id="2460542550" r:id="rId5"/>
    <p:sldLayoutId id="2460542551" r:id="rId6"/>
    <p:sldLayoutId id="2460542552" r:id="rId7"/>
    <p:sldLayoutId id="2460542553" r:id="rId8"/>
    <p:sldLayoutId id="2460542554" r:id="rId9"/>
    <p:sldLayoutId id="2460542555" r:id="rId10"/>
    <p:sldLayoutId id="2460542556" r:id="rId11"/>
    <p:sldLayoutId id="246054255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72e2be3be97d9b797bbd3811009be7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6d7c4955687d97b3d82be1af773755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8870dc7cab3ed48e4f92785ef4f45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9bcd2b40a3da36546c6ebe941e410d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e323fa14a4c07227e21d0a85bd9745a5.png"/>
  <Relationship Id="rId3" Type="http://schemas.openxmlformats.org/officeDocument/2006/relationships/hyperlink" Target="https://filemega.ir/downloads/325624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بازگشت مفهوم بدن در مواجهه با سازوکارهای کنترلی در نظام‌های اجتم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بازگشت مفهوم بدن در مواجهه با سازوکارهای کنترلی در نظام‌های اجتم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624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2026-02-19T18:37:53Z</dcterms:created>
  <dcterms:modified xsi:type="dcterms:W3CDTF">2026-02-19T18:37:53Z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