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43" r:id="rId1"/>
    <p:sldLayoutId id="2460545744" r:id="rId2"/>
    <p:sldLayoutId id="2460545745" r:id="rId3"/>
    <p:sldLayoutId id="2460545746" r:id="rId4"/>
    <p:sldLayoutId id="2460545747" r:id="rId5"/>
    <p:sldLayoutId id="2460545748" r:id="rId6"/>
    <p:sldLayoutId id="2460545749" r:id="rId7"/>
    <p:sldLayoutId id="2460545750" r:id="rId8"/>
    <p:sldLayoutId id="2460545751" r:id="rId9"/>
    <p:sldLayoutId id="2460545752" r:id="rId10"/>
    <p:sldLayoutId id="2460545753" r:id="rId11"/>
    <p:sldLayoutId id="246054575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346110901f6253d7eafeb0d6b6ced3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e2dab1f57d79c8ae4b484a41a3b969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bff9ed485c816c30d5652f1a356f71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1b51be21b1f73d0d922b3e100605bb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de86330a0da53cd6b2cac089113a2a95.png"/>
  <Relationship Id="rId3" Type="http://schemas.openxmlformats.org/officeDocument/2006/relationships/hyperlink" Target="https://filemega.ir/downloads/325527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ثر فعالیت‌های بازی‌محور بر بهبود فرآیند آموزش مفاهیم درس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ثر فعالیت‌های بازی‌محور بر بهبود فرآیند آموزش مفاهیم درس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527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2026-02-19T19:31:10Z</dcterms:created>
  <dcterms:modified xsi:type="dcterms:W3CDTF">2026-02-19T19:31:10Z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