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10" r:id="rId1"/>
    <p:sldLayoutId id="2460542111" r:id="rId2"/>
    <p:sldLayoutId id="2460542112" r:id="rId3"/>
    <p:sldLayoutId id="2460542113" r:id="rId4"/>
    <p:sldLayoutId id="2460542114" r:id="rId5"/>
    <p:sldLayoutId id="2460542115" r:id="rId6"/>
    <p:sldLayoutId id="2460542116" r:id="rId7"/>
    <p:sldLayoutId id="2460542117" r:id="rId8"/>
    <p:sldLayoutId id="2460542118" r:id="rId9"/>
    <p:sldLayoutId id="2460542119" r:id="rId10"/>
    <p:sldLayoutId id="2460542120" r:id="rId11"/>
    <p:sldLayoutId id="246054212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1d3dd3ba63aff446818352b2de1479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ad53a2ed60ab328f80997ddd2e5b4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438c0e3ee870a7c51ff47d545dee3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6244810087368954515cf8a4d1018b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836c125dcbb9c7b219389dd2781b565.png"/>
  <Relationship Id="rId3" Type="http://schemas.openxmlformats.org/officeDocument/2006/relationships/hyperlink" Target="https://filemega.ir/downloads/325451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طالعه علمی ساختار و پیامدهای قیام عاشورا با رویکرد تحلی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مطالعه علمی ساختار و پیامدهای قیام عاشورا با رویکرد تحلی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451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2026-02-19T18:30:37Z</dcterms:created>
  <dcterms:modified xsi:type="dcterms:W3CDTF">2026-02-19T18:30:37Z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