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05" r:id="rId1"/>
    <p:sldLayoutId id="2460542506" r:id="rId2"/>
    <p:sldLayoutId id="2460542507" r:id="rId3"/>
    <p:sldLayoutId id="2460542508" r:id="rId4"/>
    <p:sldLayoutId id="2460542509" r:id="rId5"/>
    <p:sldLayoutId id="2460542510" r:id="rId6"/>
    <p:sldLayoutId id="2460542511" r:id="rId7"/>
    <p:sldLayoutId id="2460542512" r:id="rId8"/>
    <p:sldLayoutId id="2460542513" r:id="rId9"/>
    <p:sldLayoutId id="2460542514" r:id="rId10"/>
    <p:sldLayoutId id="2460542515" r:id="rId11"/>
    <p:sldLayoutId id="246054251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f756f020d2be3620ded1a3af18c287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e40ae71676270e4e72151aa087489e5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3fa1dfce82ade547241aeba49ffd00f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94af525ae7f739d5545700976014e9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0dc92231ab4851b5ee2e4bce22a4b045.png"/>
  <Relationship Id="rId3" Type="http://schemas.openxmlformats.org/officeDocument/2006/relationships/hyperlink" Target="https://filemega.ir/downloads/325433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هستی‌شناختی نقش قید در فرآیندهای طراحی مفهوم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هستی‌شناختی نقش قید در فرآیندهای طراحی مفهوم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5433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2026-02-19T18:37:12Z</dcterms:created>
  <dcterms:modified xsi:type="dcterms:W3CDTF">2026-02-19T18:37:12Z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