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61" r:id="rId1"/>
    <p:sldLayoutId id="2460545762" r:id="rId2"/>
    <p:sldLayoutId id="2460545763" r:id="rId3"/>
    <p:sldLayoutId id="2460545764" r:id="rId4"/>
    <p:sldLayoutId id="2460545765" r:id="rId5"/>
    <p:sldLayoutId id="2460545766" r:id="rId6"/>
    <p:sldLayoutId id="2460545767" r:id="rId7"/>
    <p:sldLayoutId id="2460545768" r:id="rId8"/>
    <p:sldLayoutId id="2460545769" r:id="rId9"/>
    <p:sldLayoutId id="2460545770" r:id="rId10"/>
    <p:sldLayoutId id="2460545771" r:id="rId11"/>
    <p:sldLayoutId id="246054577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9599b189d7093905719bd4ca02f05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a5c607ddb7c8f1a64fc84956e7d35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d57a7ea4c7a16dfda28c81a39002f1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5c0e005fc6ec54ef2f7a028bffa0b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26c85f5286042a27bd21cf737ef7ef5.png"/>
  <Relationship Id="rId3" Type="http://schemas.openxmlformats.org/officeDocument/2006/relationships/hyperlink" Target="https://filemega.ir/downloads/325421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حذف ترکیبات گوگردی از گاز با استفاده از نانوذرات فل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حذف ترکیبات گوگردی از گاز با استفاده از نانوذرات فل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421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2026-02-19T19:31:28Z</dcterms:created>
  <dcterms:modified xsi:type="dcterms:W3CDTF">2026-02-19T19:31:28Z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