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66" r:id="rId1"/>
    <p:sldLayoutId id="2460545567" r:id="rId2"/>
    <p:sldLayoutId id="2460545568" r:id="rId3"/>
    <p:sldLayoutId id="2460545569" r:id="rId4"/>
    <p:sldLayoutId id="2460545570" r:id="rId5"/>
    <p:sldLayoutId id="2460545571" r:id="rId6"/>
    <p:sldLayoutId id="2460545572" r:id="rId7"/>
    <p:sldLayoutId id="2460545573" r:id="rId8"/>
    <p:sldLayoutId id="2460545574" r:id="rId9"/>
    <p:sldLayoutId id="2460545575" r:id="rId10"/>
    <p:sldLayoutId id="2460545576" r:id="rId11"/>
    <p:sldLayoutId id="246054557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144df8944a5d8d08e974e0089a2b456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6d5a71e4d0e08e76d8a6da5ab2b1ffe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d40b8c43a94e45077fdfa623d126a68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05293f818b5a11959606bbc26d3845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6ac5b901d2914aef62cdd4ab7fed2555.png"/>
  <Relationship Id="rId3" Type="http://schemas.openxmlformats.org/officeDocument/2006/relationships/hyperlink" Target="https://filemega.ir/downloads/325419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 مواد فعال سطحی با وزن مولکولی متفاوت بر کنترل تشکیل هیدرات‌های گاز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 مواد فعال سطحی با وزن مولکولی متفاوت بر کنترل تشکیل هیدرات‌های گاز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419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2026-02-19T19:28:13Z</dcterms:created>
  <dcterms:modified xsi:type="dcterms:W3CDTF">2026-02-19T19:28:13Z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