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44" r:id="rId1"/>
    <p:sldLayoutId id="2460545745" r:id="rId2"/>
    <p:sldLayoutId id="2460545746" r:id="rId3"/>
    <p:sldLayoutId id="2460545747" r:id="rId4"/>
    <p:sldLayoutId id="2460545748" r:id="rId5"/>
    <p:sldLayoutId id="2460545749" r:id="rId6"/>
    <p:sldLayoutId id="2460545750" r:id="rId7"/>
    <p:sldLayoutId id="2460545751" r:id="rId8"/>
    <p:sldLayoutId id="2460545752" r:id="rId9"/>
    <p:sldLayoutId id="2460545753" r:id="rId10"/>
    <p:sldLayoutId id="2460545754" r:id="rId11"/>
    <p:sldLayoutId id="246054575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4b3a399f8921b9aac552c840db74aa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e4859b8011e655f69afb0764d7c047c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72f373852908238a9645b3dcc616b3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65de3866f6a51b15d98a44a56432555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bf5eeb71a043cf19e177d77bbc8a1a35.png"/>
  <Relationship Id="rId3" Type="http://schemas.openxmlformats.org/officeDocument/2006/relationships/hyperlink" Target="https://filemega.ir/downloads/325418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ساختار اخلاقی در محتوای آموزشی دوره‌های پایه در نظام تعلیم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ساختار اخلاقی در محتوای آموزشی دوره‌های پایه در نظام تعلیم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5418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5">
  <a:themeElements>
    <a:clrScheme name="Theme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2026-02-19T19:31:11Z</dcterms:created>
  <dcterms:modified xsi:type="dcterms:W3CDTF">2026-02-19T19:31:11Z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