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62" r:id="rId1"/>
    <p:sldLayoutId id="2460545663" r:id="rId2"/>
    <p:sldLayoutId id="2460545664" r:id="rId3"/>
    <p:sldLayoutId id="2460545665" r:id="rId4"/>
    <p:sldLayoutId id="2460545666" r:id="rId5"/>
    <p:sldLayoutId id="2460545667" r:id="rId6"/>
    <p:sldLayoutId id="2460545668" r:id="rId7"/>
    <p:sldLayoutId id="2460545669" r:id="rId8"/>
    <p:sldLayoutId id="2460545670" r:id="rId9"/>
    <p:sldLayoutId id="2460545671" r:id="rId10"/>
    <p:sldLayoutId id="2460545672" r:id="rId11"/>
    <p:sldLayoutId id="246054567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4b49ca969658c2a3744591b82121fe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626596477188be8f4656958268f1e6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7152c993de9486113376d7c67d6dd3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41db0d4d4c71070b02c433b64a6d82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0eb5f0d0fa51b224d9316d603af6eee5.png"/>
  <Relationship Id="rId3" Type="http://schemas.openxmlformats.org/officeDocument/2006/relationships/hyperlink" Target="https://filemega.ir/downloads/325341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اثرات افسردگی بر کیفیت تجربه زیستی و رضایت از زند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اثرات افسردگی بر کیفیت تجربه زیستی و رضایت از زند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341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2026-02-19T19:29:49Z</dcterms:created>
  <dcterms:modified xsi:type="dcterms:W3CDTF">2026-02-19T19:29:49Z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