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03" r:id="rId1"/>
    <p:sldLayoutId id="2460545604" r:id="rId2"/>
    <p:sldLayoutId id="2460545605" r:id="rId3"/>
    <p:sldLayoutId id="2460545606" r:id="rId4"/>
    <p:sldLayoutId id="2460545607" r:id="rId5"/>
    <p:sldLayoutId id="2460545608" r:id="rId6"/>
    <p:sldLayoutId id="2460545609" r:id="rId7"/>
    <p:sldLayoutId id="2460545610" r:id="rId8"/>
    <p:sldLayoutId id="2460545611" r:id="rId9"/>
    <p:sldLayoutId id="2460545612" r:id="rId10"/>
    <p:sldLayoutId id="2460545613" r:id="rId11"/>
    <p:sldLayoutId id="246054561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d154129729720e55510e35ef1ceb7e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75526d6fc888f6980ba140d9b18f28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947e23c671175626e655d47904a337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b1ad3f3956e60d618977e533774223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8cc8e9d72b2870c167cb36c944406875.png"/>
  <Relationship Id="rId3" Type="http://schemas.openxmlformats.org/officeDocument/2006/relationships/hyperlink" Target="https://filemega.ir/downloads/325323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ساختاری حقوق فرهنگی در تعاملات اجتماعی بر اساس منابع دی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ساختاری حقوق فرهنگی در تعاملات اجتماعی بر اساس منابع دی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323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2026-02-19T19:28:50Z</dcterms:created>
  <dcterms:modified xsi:type="dcterms:W3CDTF">2026-02-19T19:28:50Z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