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98" r:id="rId1"/>
    <p:sldLayoutId id="2460545699" r:id="rId2"/>
    <p:sldLayoutId id="2460545700" r:id="rId3"/>
    <p:sldLayoutId id="2460545701" r:id="rId4"/>
    <p:sldLayoutId id="2460545702" r:id="rId5"/>
    <p:sldLayoutId id="2460545703" r:id="rId6"/>
    <p:sldLayoutId id="2460545704" r:id="rId7"/>
    <p:sldLayoutId id="2460545705" r:id="rId8"/>
    <p:sldLayoutId id="2460545706" r:id="rId9"/>
    <p:sldLayoutId id="2460545707" r:id="rId10"/>
    <p:sldLayoutId id="2460545708" r:id="rId11"/>
    <p:sldLayoutId id="2460545709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c21f8f0eda2562cf8b51c0f1d58dea61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b45778f9f1a256db9fd9586eb94b1df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890368a53f94eae5acea203d49c6d02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7079cac0a2afdcf88dc5fba581519b0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7b87f4eba33255e1dd00e14e65c4b505.png"/>
  <Relationship Id="rId3" Type="http://schemas.openxmlformats.org/officeDocument/2006/relationships/hyperlink" Target="https://filemega.ir/downloads/325271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مفاهیم مدیریتی در منابع تربیتی با تمرکز بر آموزه‌های اخلاق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مفاهیم مدیریتی در منابع تربیتی با تمرکز بر آموزه‌های اخلاق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25271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2026-02-19T19:30:25Z</dcterms:created>
  <dcterms:modified xsi:type="dcterms:W3CDTF">2026-02-19T19:30:25Z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