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250" r:id="rId1"/>
    <p:sldLayoutId id="2460542251" r:id="rId2"/>
    <p:sldLayoutId id="2460542252" r:id="rId3"/>
    <p:sldLayoutId id="2460542253" r:id="rId4"/>
    <p:sldLayoutId id="2460542254" r:id="rId5"/>
    <p:sldLayoutId id="2460542255" r:id="rId6"/>
    <p:sldLayoutId id="2460542256" r:id="rId7"/>
    <p:sldLayoutId id="2460542257" r:id="rId8"/>
    <p:sldLayoutId id="2460542258" r:id="rId9"/>
    <p:sldLayoutId id="2460542259" r:id="rId10"/>
    <p:sldLayoutId id="2460542260" r:id="rId11"/>
    <p:sldLayoutId id="2460542261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2cc76aa62ddcbf40452ac37866c4c5d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4f0866ed9926ed131f12939f47a22a5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b8659506c2a9b3ace7cdf0c846c041b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eef7dfd309f3e193e4860ae0adf6d28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4d016af16bc81df9776cf14835f51c85.png"/>
  <Relationship Id="rId3" Type="http://schemas.openxmlformats.org/officeDocument/2006/relationships/hyperlink" Target="https://filemega.ir/downloads/3252544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کاربردهای تربیتی در ساختارهای رسمی آموزش عموم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کاربردهای تربیتی در ساختارهای رسمی آموزش عموم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252544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6">
  <a:themeElements>
    <a:clrScheme name="Theme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5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2026-02-19T18:32:57Z</dcterms:created>
  <dcterms:modified xsi:type="dcterms:W3CDTF">2026-02-19T18:32:57Z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