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48" r:id="rId1"/>
    <p:sldLayoutId id="2460545749" r:id="rId2"/>
    <p:sldLayoutId id="2460545750" r:id="rId3"/>
    <p:sldLayoutId id="2460545751" r:id="rId4"/>
    <p:sldLayoutId id="2460545752" r:id="rId5"/>
    <p:sldLayoutId id="2460545753" r:id="rId6"/>
    <p:sldLayoutId id="2460545754" r:id="rId7"/>
    <p:sldLayoutId id="2460545755" r:id="rId8"/>
    <p:sldLayoutId id="2460545756" r:id="rId9"/>
    <p:sldLayoutId id="2460545757" r:id="rId10"/>
    <p:sldLayoutId id="2460545758" r:id="rId11"/>
    <p:sldLayoutId id="246054575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9cd43998ab362198c9e8c9f1d9e995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d90ced130bbb6b8c627412a8406a1a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3db15e9c893c580d5529c05c89aa4c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8834c18d21fb9a9d882a629f52e456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a2ddc5dfaa694d8ed95ac3ff277643d5.png"/>
  <Relationship Id="rId3" Type="http://schemas.openxmlformats.org/officeDocument/2006/relationships/hyperlink" Target="https://filemega.ir/downloads/325223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ویژگی‌های شهر نوآور و شاخص‌های رشد آن در ساختار شه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ویژگی‌های شهر نوآور و شاخص‌های رشد آن در ساختار شه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223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8">
  <a:themeElements>
    <a:clrScheme name="Theme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2026-02-19T19:31:15Z</dcterms:created>
  <dcterms:modified xsi:type="dcterms:W3CDTF">2026-02-19T19:31:15Z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