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87" r:id="rId1"/>
    <p:sldLayoutId id="2460545688" r:id="rId2"/>
    <p:sldLayoutId id="2460545689" r:id="rId3"/>
    <p:sldLayoutId id="2460545690" r:id="rId4"/>
    <p:sldLayoutId id="2460545691" r:id="rId5"/>
    <p:sldLayoutId id="2460545692" r:id="rId6"/>
    <p:sldLayoutId id="2460545693" r:id="rId7"/>
    <p:sldLayoutId id="2460545694" r:id="rId8"/>
    <p:sldLayoutId id="2460545695" r:id="rId9"/>
    <p:sldLayoutId id="2460545696" r:id="rId10"/>
    <p:sldLayoutId id="2460545697" r:id="rId11"/>
    <p:sldLayoutId id="246054569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6a2aa43df469ed86fc90bcde9c7ac63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f63d96e4777cdd6cd7431df519f8b0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c2c48d961fa74a07a661337fb1092c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0cf92f6ec483ae1457bf3a600a436e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68f5e47bfe41da74197a19a168fb0ce5.png"/>
  <Relationship Id="rId3" Type="http://schemas.openxmlformats.org/officeDocument/2006/relationships/hyperlink" Target="https://filemega.ir/downloads/325223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کاربرد اصول طراحی جامع در تقویت عدالت فضایی با رویکرد ارزش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کاربرد اصول طراحی جامع در تقویت عدالت فضایی با رویکرد ارزش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5223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2">
  <a:themeElements>
    <a:clrScheme name="Theme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2026-02-19T19:30:14Z</dcterms:created>
  <dcterms:modified xsi:type="dcterms:W3CDTF">2026-02-19T19:30:14Z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