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244" r:id="rId1"/>
    <p:sldLayoutId id="2460542245" r:id="rId2"/>
    <p:sldLayoutId id="2460542246" r:id="rId3"/>
    <p:sldLayoutId id="2460542247" r:id="rId4"/>
    <p:sldLayoutId id="2460542248" r:id="rId5"/>
    <p:sldLayoutId id="2460542249" r:id="rId6"/>
    <p:sldLayoutId id="2460542250" r:id="rId7"/>
    <p:sldLayoutId id="2460542251" r:id="rId8"/>
    <p:sldLayoutId id="2460542252" r:id="rId9"/>
    <p:sldLayoutId id="2460542253" r:id="rId10"/>
    <p:sldLayoutId id="2460542254" r:id="rId11"/>
    <p:sldLayoutId id="2460542255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ecb60f14da13ad4000cded63f5cc222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f91baaa6cac4048fd8dd5b18005d7c57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08392ce25d83b225a07d5f7e950195f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d7efab419de4661edc42acd836c519b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68a69e5d81cdd8d95529a49a415b995e5.png"/>
  <Relationship Id="rId3" Type="http://schemas.openxmlformats.org/officeDocument/2006/relationships/hyperlink" Target="https://filemega.ir/downloads/325147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ارزیابی تأثیر راهبردهای رهبری در بهینه‌سازی فرآیندهای کسب‌وکار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ارزیابی تأثیر راهبردهای رهبری در بهینه‌سازی فرآیندهای کسب‌وکار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25147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2026-02-19T18:32:51Z</dcterms:created>
  <dcterms:modified xsi:type="dcterms:W3CDTF">2026-02-19T18:32:51Z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