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702" r:id="rId1"/>
    <p:sldLayoutId id="2460545703" r:id="rId2"/>
    <p:sldLayoutId id="2460545704" r:id="rId3"/>
    <p:sldLayoutId id="2460545705" r:id="rId4"/>
    <p:sldLayoutId id="2460545706" r:id="rId5"/>
    <p:sldLayoutId id="2460545707" r:id="rId6"/>
    <p:sldLayoutId id="2460545708" r:id="rId7"/>
    <p:sldLayoutId id="2460545709" r:id="rId8"/>
    <p:sldLayoutId id="2460545710" r:id="rId9"/>
    <p:sldLayoutId id="2460545711" r:id="rId10"/>
    <p:sldLayoutId id="2460545712" r:id="rId11"/>
    <p:sldLayoutId id="246054571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8f2e1b69dfb4056f19cfdf70836fe1c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d2b988320e48586275254d10ba39304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9731619ba28ffc451bfc908e678a001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5c0bd8ccfa8d0632f20b7da8f59cd0ce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c90201bec6a258d4cf14c76eb37c1c85.png"/>
  <Relationship Id="rId3" Type="http://schemas.openxmlformats.org/officeDocument/2006/relationships/hyperlink" Target="https://filemega.ir/downloads/325132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ضرورت تقویت آموزش مهارت‌های اجتماعی در ساختارهای تربیتی رسم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ضرورت تقویت آموزش مهارت‌های اجتماعی در ساختارهای تربیتی رسم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132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2026-02-19T19:30:29Z</dcterms:created>
  <dcterms:modified xsi:type="dcterms:W3CDTF">2026-02-19T19:30:29Z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