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0" r:id="rId1"/>
    <p:sldLayoutId id="2460542121" r:id="rId2"/>
    <p:sldLayoutId id="2460542122" r:id="rId3"/>
    <p:sldLayoutId id="2460542123" r:id="rId4"/>
    <p:sldLayoutId id="2460542124" r:id="rId5"/>
    <p:sldLayoutId id="2460542125" r:id="rId6"/>
    <p:sldLayoutId id="2460542126" r:id="rId7"/>
    <p:sldLayoutId id="2460542127" r:id="rId8"/>
    <p:sldLayoutId id="2460542128" r:id="rId9"/>
    <p:sldLayoutId id="2460542129" r:id="rId10"/>
    <p:sldLayoutId id="2460542130" r:id="rId11"/>
    <p:sldLayoutId id="246054213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15dfd9890d5d81d290101665549427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9c78ded1d488b9c9b54c1570464a2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2254d35306deb894619c9ceede9ee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de4699ec410bafbd463c1c4f1dad9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31f5176d5cae0e6b4dcb09330aa3c7e5.png"/>
  <Relationship Id="rId3" Type="http://schemas.openxmlformats.org/officeDocument/2006/relationships/hyperlink" Target="https://filemega.ir/downloads/325116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چالش‌های حقوقی مالکیت در محیط‌های مجازی نوظه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چالش‌های حقوقی مالکیت در محیط‌های مجازی نوظه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116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2026-02-19T18:30:47Z</dcterms:created>
  <dcterms:modified xsi:type="dcterms:W3CDTF">2026-02-19T18:30:47Z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