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2" r:id="rId1"/>
    <p:sldLayoutId id="2460542223" r:id="rId2"/>
    <p:sldLayoutId id="2460542224" r:id="rId3"/>
    <p:sldLayoutId id="2460542225" r:id="rId4"/>
    <p:sldLayoutId id="2460542226" r:id="rId5"/>
    <p:sldLayoutId id="2460542227" r:id="rId6"/>
    <p:sldLayoutId id="2460542228" r:id="rId7"/>
    <p:sldLayoutId id="2460542229" r:id="rId8"/>
    <p:sldLayoutId id="2460542230" r:id="rId9"/>
    <p:sldLayoutId id="2460542231" r:id="rId10"/>
    <p:sldLayoutId id="2460542232" r:id="rId11"/>
    <p:sldLayoutId id="246054223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512c4538a7b7e8353773c4baeb565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7ec0304fa6ac7f2f0936b773b2abb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5bcf75b77cab8120ae40943f11bf2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d3d22f110784383a2e0c30e23134f2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c61a3a0fe5e635de6249afa875e5a25.png"/>
  <Relationship Id="rId3" Type="http://schemas.openxmlformats.org/officeDocument/2006/relationships/hyperlink" Target="https://filemega.ir/downloads/325104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پیوند فعالیت‌های اقتصادی با هویت دینی در جوامع اقلیت مذه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پیوند فعالیت‌های اقتصادی با هویت دینی در جوامع اقلیت مذه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104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2026-02-19T18:32:29Z</dcterms:created>
  <dcterms:modified xsi:type="dcterms:W3CDTF">2026-02-19T18:32:29Z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