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75" r:id="rId1"/>
    <p:sldLayoutId id="2460545676" r:id="rId2"/>
    <p:sldLayoutId id="2460545677" r:id="rId3"/>
    <p:sldLayoutId id="2460545678" r:id="rId4"/>
    <p:sldLayoutId id="2460545679" r:id="rId5"/>
    <p:sldLayoutId id="2460545680" r:id="rId6"/>
    <p:sldLayoutId id="2460545681" r:id="rId7"/>
    <p:sldLayoutId id="2460545682" r:id="rId8"/>
    <p:sldLayoutId id="2460545683" r:id="rId9"/>
    <p:sldLayoutId id="2460545684" r:id="rId10"/>
    <p:sldLayoutId id="2460545685" r:id="rId11"/>
    <p:sldLayoutId id="246054568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c11959723edf5a25eef1a5e276fe73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953138e9c74b233d782e49dfa26cd3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2e152e8097194a24cab6ca4978c5160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254069aac1bbf0aa92befa54264c6a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6008d3aecacbf6ceab4a863d269578b5.png"/>
  <Relationship Id="rId3" Type="http://schemas.openxmlformats.org/officeDocument/2006/relationships/hyperlink" Target="https://filemega.ir/downloads/325017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نقش زنان در شکل‌گیری تمدن دینی نوین با محوریت انتظا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نقش زنان در شکل‌گیری تمدن دینی نوین با محوریت انتظا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5017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2026-02-19T19:30:02Z</dcterms:created>
  <dcterms:modified xsi:type="dcterms:W3CDTF">2026-02-19T19:30:02Z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