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24" r:id="rId1"/>
    <p:sldLayoutId id="2460542525" r:id="rId2"/>
    <p:sldLayoutId id="2460542526" r:id="rId3"/>
    <p:sldLayoutId id="2460542527" r:id="rId4"/>
    <p:sldLayoutId id="2460542528" r:id="rId5"/>
    <p:sldLayoutId id="2460542529" r:id="rId6"/>
    <p:sldLayoutId id="2460542530" r:id="rId7"/>
    <p:sldLayoutId id="2460542531" r:id="rId8"/>
    <p:sldLayoutId id="2460542532" r:id="rId9"/>
    <p:sldLayoutId id="2460542533" r:id="rId10"/>
    <p:sldLayoutId id="2460542534" r:id="rId11"/>
    <p:sldLayoutId id="2460542535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176ad34fed6f6fae10a1dfba6f9d077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93d5d319b887fe1a6b5e693b3555d51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f3a141b288d2e8441596851c674ce81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899fa76e48eacf7dfcb083eb43deebc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6b6b79338c8f1de96418745326e61235.png"/>
  <Relationship Id="rId3" Type="http://schemas.openxmlformats.org/officeDocument/2006/relationships/hyperlink" Target="https://filemega.ir/downloads/325009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پیوند باورهای اعتقادی با تقویت بنیان خانواده در جوامع دین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پیوند باورهای اعتقادی با تقویت بنیان خانواده در جوامع دین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5009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2026-02-19T18:37:31Z</dcterms:created>
  <dcterms:modified xsi:type="dcterms:W3CDTF">2026-02-19T18:37:31Z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