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</p:sldIdLst>
  <p:sldSz cx="12192000" cy="68580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5"/>
          <a:sy d="100" n="105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presProps" Target="presProps.xml"/>
  <Relationship Id="rId9" Type="http://schemas.openxmlformats.org/officeDocument/2006/relationships/viewProps" Target="viewProps.xml"/>
  <Relationship Id="rId10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0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3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4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5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6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7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8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9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1524000" y="1123950"/>
          <a:ext cx="10668000" cy="5257800"/>
          <a:chOff x="1524000" y="1123950"/>
          <a:chExt cx="10668000" cy="5257800"/>
        </a:xfrm>
      </p:grpSpPr>
      <p:sp>
        <p:nvSpPr>
          <p:cNvPr id="1" name="Placeholder for ctrTitle"/>
          <p:cNvSpPr txBox="1"/>
          <p:nvPr>
            <p:ph type="ctr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subTitle"/>
          <p:cNvSpPr txBox="1"/>
          <p:nvPr>
            <p:ph type="sub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subtitle style]]>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tical Title and Text">
    <p:spTree>
      <p:nvGrpSpPr>
        <p:cNvPr id="1" name=""/>
        <p:cNvGrpSpPr/>
        <p:nvPr/>
      </p:nvGrpSpPr>
      <p:grpSpPr>
        <a:xfrm>
          <a:off x="838200" y="361950"/>
          <a:ext cx="11353800" cy="6172200"/>
          <a:chOff x="838200" y="361950"/>
          <a:chExt cx="11353800" cy="617220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بسم الله">
    <p:bg>
      <p:bgPr>
        <a:blipFill>
          <a:blip r:embed="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"/>
          <p:cNvSpPr txBox="1"/>
          <p:nvPr/>
        </p:nvSpPr>
        <p:spPr>
          <a:xfrm>
            <a:off x="0" y="0"/>
            <a:ext cx="0" cy="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Header">
    <p:spTree>
      <p:nvGrpSpPr>
        <p:cNvPr id="1" name=""/>
        <p:cNvGrpSpPr/>
        <p:nvPr/>
      </p:nvGrpSpPr>
      <p:grpSpPr>
        <a:xfrm>
          <a:off x="828675" y="1714500"/>
          <a:ext cx="11344275" cy="6086475"/>
          <a:chOff x="828675" y="1714500"/>
          <a:chExt cx="11344275" cy="6086475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11353800" cy="6181725"/>
          <a:chOff x="0" y="0"/>
          <a:chExt cx="11353800" cy="6181725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"/>
          <p:cNvSpPr txBox="1"/>
          <p:nvPr/>
        </p:nvSpPr>
        <p:spPr>
          <a:xfrm>
            <a:off x="838200" y="1828800"/>
            <a:ext cx="5181600" cy="435292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6172200" y="1828800"/>
            <a:ext cx="5181600" cy="435292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838200" y="361950"/>
          <a:ext cx="11353800" cy="6191250"/>
          <a:chOff x="838200" y="361950"/>
          <a:chExt cx="11353800" cy="619125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838200" y="2505075"/>
            <a:ext cx="5153025" cy="368617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  <p:sp>
        <p:nvSpPr>
          <p:cNvPr id="4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6172200" y="2505075"/>
            <a:ext cx="5181600" cy="368617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with Caption">
    <p:spTree>
      <p:nvGrpSpPr>
        <p:cNvPr id="1" name=""/>
        <p:cNvGrpSpPr/>
        <p:nvPr/>
      </p:nvGrpSpPr>
      <p:grpSpPr>
        <a:xfrm>
          <a:off x="838200" y="457200"/>
          <a:ext cx="11353800" cy="5867400"/>
          <a:chOff x="838200" y="457200"/>
          <a:chExt cx="11353800" cy="586740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"/>
          <p:cNvSpPr txBox="1"/>
          <p:nvPr/>
        </p:nvSpPr>
        <p:spPr>
          <a:xfrm>
            <a:off x="5181600" y="990600"/>
            <a:ext cx="6172200" cy="48768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  <p:sp>
        <p:nvSpPr>
          <p:cNvPr id="3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838200" y="457200"/>
          <a:ext cx="4772025" cy="5867400"/>
          <a:chOff x="838200" y="457200"/>
          <a:chExt cx="4772025" cy="586740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slideLayout" Target="../slideLayouts/slideLayout2.xml"/>
  <Relationship Id="rId3" Type="http://schemas.openxmlformats.org/officeDocument/2006/relationships/slideLayout" Target="../slideLayouts/slideLayout3.xml"/>
  <Relationship Id="rId4" Type="http://schemas.openxmlformats.org/officeDocument/2006/relationships/slideLayout" Target="../slideLayouts/slideLayout4.xml"/>
  <Relationship Id="rId5" Type="http://schemas.openxmlformats.org/officeDocument/2006/relationships/slideLayout" Target="../slideLayouts/slideLayout5.xml"/>
  <Relationship Id="rId6" Type="http://schemas.openxmlformats.org/officeDocument/2006/relationships/slideLayout" Target="../slideLayouts/slideLayout6.xml"/>
  <Relationship Id="rId7" Type="http://schemas.openxmlformats.org/officeDocument/2006/relationships/slideLayout" Target="../slideLayouts/slideLayout7.xml"/>
  <Relationship Id="rId8" Type="http://schemas.openxmlformats.org/officeDocument/2006/relationships/slideLayout" Target="../slideLayouts/slideLayout8.xml"/>
  <Relationship Id="rId9" Type="http://schemas.openxmlformats.org/officeDocument/2006/relationships/slideLayout" Target="../slideLayouts/slideLayout9.xml"/>
  <Relationship Id="rId10" Type="http://schemas.openxmlformats.org/officeDocument/2006/relationships/slideLayout" Target="../slideLayouts/slideLayout10.xml"/>
  <Relationship Id="rId11" Type="http://schemas.openxmlformats.org/officeDocument/2006/relationships/slideLayout" Target="../slideLayouts/slideLayout11.xml"/>
  <Relationship Id="rId12" Type="http://schemas.openxmlformats.org/officeDocument/2006/relationships/slideLayout" Target="../slideLayouts/slideLayout12.xml"/>
  <Relationship Id="rId13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460545540" r:id="rId1"/>
    <p:sldLayoutId id="2460545541" r:id="rId2"/>
    <p:sldLayoutId id="2460545542" r:id="rId3"/>
    <p:sldLayoutId id="2460545543" r:id="rId4"/>
    <p:sldLayoutId id="2460545544" r:id="rId5"/>
    <p:sldLayoutId id="2460545545" r:id="rId6"/>
    <p:sldLayoutId id="2460545546" r:id="rId7"/>
    <p:sldLayoutId id="2460545547" r:id="rId8"/>
    <p:sldLayoutId id="2460545548" r:id="rId9"/>
    <p:sldLayoutId id="2460545549" r:id="rId10"/>
    <p:sldLayoutId id="2460545550" r:id="rId11"/>
    <p:sldLayoutId id="2460545551" r:id="rId12"/>
  </p:sldLayoutIdLst>
  <p:txStyles>
    <p:titleStyle>
      <a:extLst/>
    </p:titleStyle>
    <p:bodyStyle>
      <a:extLst/>
    </p:bodyStyle>
    <p:otherStyle>
      <a:defPPr algn="l">
        <a:defRPr kern="1200"/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d132d4fd3bab43dc5410999d7e4abd571.png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ece095e6c58dbdfd8e8e1b36fec0aedc2.png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26635a9c79c68a990425a294b253cc7f3.png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4e1dad99e383e2e36d41341122688da44.png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2d77937b208c26a410f9edef20a92a255.png"/>
  <Relationship Id="rId3" Type="http://schemas.openxmlformats.org/officeDocument/2006/relationships/hyperlink" Target="https://filemega.ir/downloads/3250046/" TargetMode="Externa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3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3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>
            <a:off x="4286250" y="2190750"/>
            <a:ext cx="6667500" cy="571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3500" spc="0" u="none">
                <a:solidFill>
                  <a:srgbClr val="000000">
                    <a:alpha val="100.00%"/>
                  </a:srgbClr>
                </a:solidFill>
                <a:latin typeface="B Homa"/>
              </a:rPr>
              <a:t><![CDATA[ واکاوی مفهوم پژوهش در نظام‌های تربیتی و بررسی ابعاد نظری آن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2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>
            <a:off x="1428750" y="428625"/>
            <a:ext cx="10477500" cy="571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3000" spc="0" u="none">
                <a:solidFill>
                  <a:srgbClr val="000000">
                    <a:alpha val="100.00%"/>
                  </a:srgbClr>
                </a:solidFill>
                <a:latin typeface="B Homa"/>
              </a:rPr>
              <a:t><![CDATA[ واکاوی مفهوم پژوهش در نظام‌های تربیتی و بررسی ابعاد نظری آن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2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9525"/>
          <a:ext cx="12192000" cy="6858000"/>
          <a:chOff x="0" y="9525"/>
          <a:chExt cx="12192000" cy="6858000"/>
        </a:xfrm>
      </p:grpSpPr>
      <p:pic>
        <p:nvPicPr>
          <p:cNvPr id="1" name="Picture 3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9525"/>
            <a:ext cx="12192000" cy="6848475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>
            <a:off x="2190750" y="1143000"/>
            <a:ext cx="7620000" cy="7620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3000" spc="0" u="none">
                <a:solidFill>
                  <a:srgbClr val="000000">
                    <a:alpha val="100.00%"/>
                  </a:srgbClr>
                </a:solidFill>
                <a:latin typeface="B Homa"/>
              </a:rPr>
              <a:t><![CDATA[برای دریافت فایل کامل و اسلاید های دقیق این پاورپوینت به همراه منابع به لینک زیر مراجعه نمایید]]></a:t>
            </a:r>
          </a:p>
        </p:txBody>
      </p:sp>
      <p:sp>
        <p:nvSpPr>
          <p:cNvPr id="3" name=""/>
          <p:cNvSpPr txBox="1"/>
          <p:nvPr/>
        </p:nvSpPr>
        <p:spPr>
          <a:xfrm>
            <a:off x="1428750" y="2857500"/>
            <a:ext cx="7620000" cy="571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2800" spc="0" u="none">
                <a:solidFill>
                  <a:srgbClr val="0000FF">
                    <a:alpha val="100.00%"/>
                  </a:srgbClr>
                </a:solidFill>
                <a:latin typeface="Arial"/>
                <a:hlinkClick r:id="rId3" tooltip=""/>
              </a:rPr>
              <a:t><![CDATA[https://filemega.ir/downloads/3250046/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81">
  <a:themeElements>
    <a:clrScheme name="Theme81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eme8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1">
      <a:fillStyleLst>
        <a:solidFill>
          <a:schemeClr val="phClr"/>
        </a:solidFill>
        <a:gradFill rotWithShape="1">
          <a:gsLst>
            <a:gs pos="0%">
              <a:schemeClr val="phClr">
                <a:tint val="50%"/>
                <a:satMod val="300%"/>
              </a:schemeClr>
            </a:gs>
            <a:gs pos="35%">
              <a:schemeClr val="phClr">
                <a:tint val="37%"/>
                <a:satMod val="300%"/>
              </a:schemeClr>
            </a:gs>
            <a:gs pos="100%">
              <a:schemeClr val="phClr">
                <a:tint val="15%"/>
                <a:satMod val="350%"/>
              </a:schemeClr>
            </a:gs>
          </a:gsLst>
          <a:lin ang="16200000" scaled="1"/>
        </a:gradFill>
        <a:gradFill rotWithShape="1">
          <a:gsLst>
            <a:gs pos="0%">
              <a:schemeClr val="phClr">
                <a:shade val="51%"/>
                <a:satMod val="130%"/>
              </a:schemeClr>
            </a:gs>
            <a:gs pos="80%">
              <a:schemeClr val="phClr">
                <a:shade val="93%"/>
                <a:satMod val="130%"/>
              </a:schemeClr>
            </a:gs>
            <a:gs pos="100%">
              <a:schemeClr val="phClr">
                <a:shade val="94%"/>
                <a:satMod val="135%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%"/>
              <a:satMod val="105%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%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%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%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%">
              <a:schemeClr val="phClr">
                <a:tint val="40%"/>
                <a:satMod val="350%"/>
              </a:schemeClr>
            </a:gs>
            <a:gs pos="40%">
              <a:schemeClr val="phClr">
                <a:tint val="45%"/>
                <a:shade val="99%"/>
                <a:satMod val="350%"/>
              </a:schemeClr>
            </a:gs>
            <a:gs pos="100%">
              <a:schemeClr val="phClr">
                <a:shade val="20%"/>
                <a:satMod val="255%"/>
              </a:schemeClr>
            </a:gs>
          </a:gsLst>
          <a:path path="circle">
            <a:fillToRect b="180%" l="50%" r="50%" t="-80%"/>
          </a:path>
        </a:gradFill>
        <a:gradFill rotWithShape="1">
          <a:gsLst>
            <a:gs pos="0%">
              <a:schemeClr val="phClr">
                <a:tint val="80%"/>
                <a:satMod val="300%"/>
              </a:schemeClr>
            </a:gs>
            <a:gs pos="100%">
              <a:schemeClr val="phClr">
                <a:shade val="30%"/>
                <a:satMod val="200%"/>
              </a:schemeClr>
            </a:gs>
          </a:gsLst>
          <a:path path="circle">
            <a:fillToRect b="50%" l="50%" r="50%" t="50%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fara pendar</dc:creator>
  <cp:lastModifiedBy>fara pendar</cp:lastModifiedBy>
  <dcterms:created xsi:type="dcterms:W3CDTF">2026-02-19T19:27:47Z</dcterms:created>
  <dcterms:modified xsi:type="dcterms:W3CDTF">2026-02-19T19:27:47Z</dcterms:modified>
  <dc:title/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