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132" r:id="rId1"/>
    <p:sldLayoutId id="2460542133" r:id="rId2"/>
    <p:sldLayoutId id="2460542134" r:id="rId3"/>
    <p:sldLayoutId id="2460542135" r:id="rId4"/>
    <p:sldLayoutId id="2460542136" r:id="rId5"/>
    <p:sldLayoutId id="2460542137" r:id="rId6"/>
    <p:sldLayoutId id="2460542138" r:id="rId7"/>
    <p:sldLayoutId id="2460542139" r:id="rId8"/>
    <p:sldLayoutId id="2460542140" r:id="rId9"/>
    <p:sldLayoutId id="2460542141" r:id="rId10"/>
    <p:sldLayoutId id="2460542142" r:id="rId11"/>
    <p:sldLayoutId id="246054214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77ec8c804213cf2b134f2edf663830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42ced54b00e82c4e5631bdc417aaf23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333f42ef4189b5dab67849698bc77ea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56151a6359f80a5108e083f4f68584b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754d3a62d9cbc84ff2603105131b11a5.png"/>
  <Relationship Id="rId3" Type="http://schemas.openxmlformats.org/officeDocument/2006/relationships/hyperlink" Target="https://filemega.ir/downloads/324990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لگوهای مدیریتی در منابع دینی با رویکرد ساختاری و رفتا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لگوهای مدیریتی در منابع دینی با رویکرد ساختاری و رفتا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4990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2026-02-19T18:30:59Z</dcterms:created>
  <dcterms:modified xsi:type="dcterms:W3CDTF">2026-02-19T18:30:59Z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