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74" r:id="rId1"/>
    <p:sldLayoutId id="2460542275" r:id="rId2"/>
    <p:sldLayoutId id="2460542276" r:id="rId3"/>
    <p:sldLayoutId id="2460542277" r:id="rId4"/>
    <p:sldLayoutId id="2460542278" r:id="rId5"/>
    <p:sldLayoutId id="2460542279" r:id="rId6"/>
    <p:sldLayoutId id="2460542280" r:id="rId7"/>
    <p:sldLayoutId id="2460542281" r:id="rId8"/>
    <p:sldLayoutId id="2460542282" r:id="rId9"/>
    <p:sldLayoutId id="2460542283" r:id="rId10"/>
    <p:sldLayoutId id="2460542284" r:id="rId11"/>
    <p:sldLayoutId id="246054228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1f36929961cb53836660bbb4f388c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35bc8c8857b334a5fea557ebaee86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08788b687d27e4733a8f7c741f514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447493cafc127e3d1e34ae151cbc9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2931143c0e435052620d158db370785.png"/>
  <Relationship Id="rId3" Type="http://schemas.openxmlformats.org/officeDocument/2006/relationships/hyperlink" Target="https://filemega.ir/downloads/32493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های روایت‌محور و بررسی انواع و کارکردهای آن در متون اد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های روایت‌محور و بررسی انواع و کارکردهای آن در متون اد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93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2026-02-19T18:33:21Z</dcterms:created>
  <dcterms:modified xsi:type="dcterms:W3CDTF">2026-02-19T18:33:21Z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