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09" r:id="rId1"/>
    <p:sldLayoutId id="2460545710" r:id="rId2"/>
    <p:sldLayoutId id="2460545711" r:id="rId3"/>
    <p:sldLayoutId id="2460545712" r:id="rId4"/>
    <p:sldLayoutId id="2460545713" r:id="rId5"/>
    <p:sldLayoutId id="2460545714" r:id="rId6"/>
    <p:sldLayoutId id="2460545715" r:id="rId7"/>
    <p:sldLayoutId id="2460545716" r:id="rId8"/>
    <p:sldLayoutId id="2460545717" r:id="rId9"/>
    <p:sldLayoutId id="2460545718" r:id="rId10"/>
    <p:sldLayoutId id="2460545719" r:id="rId11"/>
    <p:sldLayoutId id="2460545720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1b179e1d385978e049ae55b6d354d6f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6dde4a3e167951d5df6232bdf8f3a48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5f324dc9871587347d85ab5a45b48f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08dfa1a6883ac69009916c64a5c9bde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cec134c69008c721ba50aa7288506515.png"/>
  <Relationship Id="rId3" Type="http://schemas.openxmlformats.org/officeDocument/2006/relationships/hyperlink" Target="https://filemega.ir/downloads/3248825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طراحی مدل توسعه فردی برای ارتقاء جایگاه برند در کسب‌وکارهای کوچک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طراحی مدل توسعه فردی برای ارتقاء جایگاه برند در کسب‌وکارهای کوچک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248825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6">
  <a:themeElements>
    <a:clrScheme name="Theme8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8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2026-02-19T19:30:36Z</dcterms:created>
  <dcterms:modified xsi:type="dcterms:W3CDTF">2026-02-19T19:30:36Z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