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55" r:id="rId1"/>
    <p:sldLayoutId id="2460545656" r:id="rId2"/>
    <p:sldLayoutId id="2460545657" r:id="rId3"/>
    <p:sldLayoutId id="2460545658" r:id="rId4"/>
    <p:sldLayoutId id="2460545659" r:id="rId5"/>
    <p:sldLayoutId id="2460545660" r:id="rId6"/>
    <p:sldLayoutId id="2460545661" r:id="rId7"/>
    <p:sldLayoutId id="2460545662" r:id="rId8"/>
    <p:sldLayoutId id="2460545663" r:id="rId9"/>
    <p:sldLayoutId id="2460545664" r:id="rId10"/>
    <p:sldLayoutId id="2460545665" r:id="rId11"/>
    <p:sldLayoutId id="246054566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50a68e5d2da3dec902e540fc68112f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8bb872da90be185acacc63d2c7eb7c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25227807aac1bcb2f1fb481cbb2be1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0a5ccace74f9f1e0b3b6205c0deace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f9f3d9176367d28979f71f0260cc7d5.png"/>
  <Relationship Id="rId3" Type="http://schemas.openxmlformats.org/officeDocument/2006/relationships/hyperlink" Target="https://filemega.ir/downloads/324869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راهبردهای مدیریتی در بازسازی ساختارهای شهری فرسود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راهبردهای مدیریتی در بازسازی ساختارهای شهری فرسود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869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2026-02-19T19:29:42Z</dcterms:created>
  <dcterms:modified xsi:type="dcterms:W3CDTF">2026-02-19T19:29:42Z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