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682" r:id="rId1"/>
    <p:sldLayoutId id="2460545683" r:id="rId2"/>
    <p:sldLayoutId id="2460545684" r:id="rId3"/>
    <p:sldLayoutId id="2460545685" r:id="rId4"/>
    <p:sldLayoutId id="2460545686" r:id="rId5"/>
    <p:sldLayoutId id="2460545687" r:id="rId6"/>
    <p:sldLayoutId id="2460545688" r:id="rId7"/>
    <p:sldLayoutId id="2460545689" r:id="rId8"/>
    <p:sldLayoutId id="2460545690" r:id="rId9"/>
    <p:sldLayoutId id="2460545691" r:id="rId10"/>
    <p:sldLayoutId id="2460545692" r:id="rId11"/>
    <p:sldLayoutId id="2460545693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9c834d8502afbaafde9299055c6bd0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4c9325632e98c199834f740cba32d4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39216d55e895c852b852181a2beeb3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1e3ece2eac4a99904805c8696cc0350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b2ad2064325292793d111fce3aefeef5.png"/>
  <Relationship Id="rId3" Type="http://schemas.openxmlformats.org/officeDocument/2006/relationships/hyperlink" Target="https://filemega.ir/downloads/324861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ند تحول مفهومی نظریه تعهد در نظام حقوقی تاریخی اروپ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بررسی روند تحول مفهومی نظریه تعهد در نظام حقوقی تاریخی اروپ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24861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1">
  <a:themeElements>
    <a:clrScheme name="Theme5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2026-02-19T19:30:09Z</dcterms:created>
  <dcterms:modified xsi:type="dcterms:W3CDTF">2026-02-19T19:30:09Z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