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7" r:id="rId1"/>
    <p:sldLayoutId id="2460542248" r:id="rId2"/>
    <p:sldLayoutId id="2460542249" r:id="rId3"/>
    <p:sldLayoutId id="2460542250" r:id="rId4"/>
    <p:sldLayoutId id="2460542251" r:id="rId5"/>
    <p:sldLayoutId id="2460542252" r:id="rId6"/>
    <p:sldLayoutId id="2460542253" r:id="rId7"/>
    <p:sldLayoutId id="2460542254" r:id="rId8"/>
    <p:sldLayoutId id="2460542255" r:id="rId9"/>
    <p:sldLayoutId id="2460542256" r:id="rId10"/>
    <p:sldLayoutId id="2460542257" r:id="rId11"/>
    <p:sldLayoutId id="246054225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0b847b4f5861d9e081d9791f9fe4bf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8b9c04b05b630f9d4f1d0f061329fd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eaee2c6683968723dbf35a323bf24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7f31a4e7e1198bc5d404bb1574ad1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00d1b2244d3916a2e8b09b2e6a4114b5.png"/>
  <Relationship Id="rId3" Type="http://schemas.openxmlformats.org/officeDocument/2006/relationships/hyperlink" Target="https://filemega.ir/downloads/324819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پیامدهای نظام آموزشی مؤثر بر رشد فردی و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پیامدهای نظام آموزشی مؤثر بر رشد فردی و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819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2026-02-19T18:32:54Z</dcterms:created>
  <dcterms:modified xsi:type="dcterms:W3CDTF">2026-02-19T18:32:54Z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