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2" r:id="rId1"/>
    <p:sldLayoutId id="2460545573" r:id="rId2"/>
    <p:sldLayoutId id="2460545574" r:id="rId3"/>
    <p:sldLayoutId id="2460545575" r:id="rId4"/>
    <p:sldLayoutId id="2460545576" r:id="rId5"/>
    <p:sldLayoutId id="2460545577" r:id="rId6"/>
    <p:sldLayoutId id="2460545578" r:id="rId7"/>
    <p:sldLayoutId id="2460545579" r:id="rId8"/>
    <p:sldLayoutId id="2460545580" r:id="rId9"/>
    <p:sldLayoutId id="2460545581" r:id="rId10"/>
    <p:sldLayoutId id="2460545582" r:id="rId11"/>
    <p:sldLayoutId id="246054558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66b5a025d963a1221b809194321a16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4e76720c9d44a527eeec009d317070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f1ccafe341b35d188000b89d5538843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59a144dba5c23ca44d46ae7fe9af34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c6497d9b6b10022cca4fdc1b3b84d8b5.png"/>
  <Relationship Id="rId3" Type="http://schemas.openxmlformats.org/officeDocument/2006/relationships/hyperlink" Target="https://filemega.ir/downloads/324817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جایگاه مربی در تحقق اهداف یادگیری در ساختار مدرسه‌ا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جایگاه مربی در تحقق اهداف یادگیری در ساختار مدرسه‌ا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4817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2026-02-19T19:28:19Z</dcterms:created>
  <dcterms:modified xsi:type="dcterms:W3CDTF">2026-02-19T19:28:19Z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