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42" r:id="rId1"/>
    <p:sldLayoutId id="2460545743" r:id="rId2"/>
    <p:sldLayoutId id="2460545744" r:id="rId3"/>
    <p:sldLayoutId id="2460545745" r:id="rId4"/>
    <p:sldLayoutId id="2460545746" r:id="rId5"/>
    <p:sldLayoutId id="2460545747" r:id="rId6"/>
    <p:sldLayoutId id="2460545748" r:id="rId7"/>
    <p:sldLayoutId id="2460545749" r:id="rId8"/>
    <p:sldLayoutId id="2460545750" r:id="rId9"/>
    <p:sldLayoutId id="2460545751" r:id="rId10"/>
    <p:sldLayoutId id="2460545752" r:id="rId11"/>
    <p:sldLayoutId id="2460545753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761715d2ff0f576590069b13dec0b6a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84d18686f2e9d1f4c4ea5afafb28dcc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39c296175403bae85da3f96eb602f14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b79014fab59d4e20f23dc01bfc80cd9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916494c9ae375bd4ae73f138c32d42c5.png"/>
  <Relationship Id="rId3" Type="http://schemas.openxmlformats.org/officeDocument/2006/relationships/hyperlink" Target="https://filemega.ir/downloads/324692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شناسایی فرصت‌ها و چالش‌های گردشگری معدنی با بهره‌گیری از تحلیل محتوای کیف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شناسایی فرصت‌ها و چالش‌های گردشگری معدنی با بهره‌گیری از تحلیل محتوای کیف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24692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6">
  <a:themeElements>
    <a:clrScheme name="Theme7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7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2026-02-19T19:31:09Z</dcterms:created>
  <dcterms:modified xsi:type="dcterms:W3CDTF">2026-02-19T19:31:09Z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