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12" r:id="rId1"/>
    <p:sldLayoutId id="2460542113" r:id="rId2"/>
    <p:sldLayoutId id="2460542114" r:id="rId3"/>
    <p:sldLayoutId id="2460542115" r:id="rId4"/>
    <p:sldLayoutId id="2460542116" r:id="rId5"/>
    <p:sldLayoutId id="2460542117" r:id="rId6"/>
    <p:sldLayoutId id="2460542118" r:id="rId7"/>
    <p:sldLayoutId id="2460542119" r:id="rId8"/>
    <p:sldLayoutId id="2460542120" r:id="rId9"/>
    <p:sldLayoutId id="2460542121" r:id="rId10"/>
    <p:sldLayoutId id="2460542122" r:id="rId11"/>
    <p:sldLayoutId id="246054212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ec4645bec8a1cd531640b0a9f8f787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958d93fc3a2005b41c0c7f26d152b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95d26de08ba77001f3c56b34b11b6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f53f88b3fc812b2732d6c7e2ffec01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827654198e965c247ec262df8b6a8a5.png"/>
  <Relationship Id="rId3" Type="http://schemas.openxmlformats.org/officeDocument/2006/relationships/hyperlink" Target="https://filemega.ir/downloads/32468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هینه‌سازی عملکرد جاذب‌های معدنی در بازیابی فلزات از پساب‌های صنع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هینه‌سازی عملکرد جاذب‌های معدنی در بازیابی فلزات از پساب‌های صنع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68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2026-02-19T18:30:39Z</dcterms:created>
  <dcterms:modified xsi:type="dcterms:W3CDTF">2026-02-19T18:30:39Z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