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18" r:id="rId1"/>
    <p:sldLayoutId id="2460545819" r:id="rId2"/>
    <p:sldLayoutId id="2460545820" r:id="rId3"/>
    <p:sldLayoutId id="2460545821" r:id="rId4"/>
    <p:sldLayoutId id="2460545822" r:id="rId5"/>
    <p:sldLayoutId id="2460545823" r:id="rId6"/>
    <p:sldLayoutId id="2460545824" r:id="rId7"/>
    <p:sldLayoutId id="2460545825" r:id="rId8"/>
    <p:sldLayoutId id="2460545826" r:id="rId9"/>
    <p:sldLayoutId id="2460545827" r:id="rId10"/>
    <p:sldLayoutId id="2460545828" r:id="rId11"/>
    <p:sldLayoutId id="24605458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8932286b17bab6787b783b0ff7efd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3fc80cafb05cab7c42f275e564093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78258a7dcaea05e0eab1c88d31718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95140b0dd7c97707bd31a03c9b65eb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c0c86965716148689a5e57d97106c55.png"/>
  <Relationship Id="rId3" Type="http://schemas.openxmlformats.org/officeDocument/2006/relationships/hyperlink" Target="https://filemega.ir/downloads/32439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وابستگی خانوادگی بر گرایش نوجوانان به رفتارهای پرخط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وابستگی خانوادگی بر گرایش نوجوانان به رفتارهای پرخط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39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2026-02-19T19:32:25Z</dcterms:created>
  <dcterms:modified xsi:type="dcterms:W3CDTF">2026-02-19T19:32:25Z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