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81" r:id="rId1"/>
    <p:sldLayoutId id="2460545782" r:id="rId2"/>
    <p:sldLayoutId id="2460545783" r:id="rId3"/>
    <p:sldLayoutId id="2460545784" r:id="rId4"/>
    <p:sldLayoutId id="2460545785" r:id="rId5"/>
    <p:sldLayoutId id="2460545786" r:id="rId6"/>
    <p:sldLayoutId id="2460545787" r:id="rId7"/>
    <p:sldLayoutId id="2460545788" r:id="rId8"/>
    <p:sldLayoutId id="2460545789" r:id="rId9"/>
    <p:sldLayoutId id="2460545790" r:id="rId10"/>
    <p:sldLayoutId id="2460545791" r:id="rId11"/>
    <p:sldLayoutId id="246054579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792f9a36b42df2596880b6e7aac25e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70d534412186ad205b31c070c819a0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780c99adf09febcff730fe40c6c11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fb2e2bec3c717caf0071bb907b81b6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9166d400bd3aec02575a332e1fc9ce25.png"/>
  <Relationship Id="rId3" Type="http://schemas.openxmlformats.org/officeDocument/2006/relationships/hyperlink" Target="https://filemega.ir/downloads/32419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دل‌سازی ارزش‌گذاری شرکت‌ها با استفاده از جریان نقدی واقعی و الگوریتم‌های مالی نو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دل‌سازی ارزش‌گذاری شرکت‌ها با استفاده از جریان نقدی واقعی و الگوریتم‌های مالی نو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19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2026-02-19T19:31:47Z</dcterms:created>
  <dcterms:modified xsi:type="dcterms:W3CDTF">2026-02-19T19:31:47Z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