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92" r:id="rId1"/>
    <p:sldLayoutId id="2460546093" r:id="rId2"/>
    <p:sldLayoutId id="2460546094" r:id="rId3"/>
    <p:sldLayoutId id="2460546095" r:id="rId4"/>
    <p:sldLayoutId id="2460546096" r:id="rId5"/>
    <p:sldLayoutId id="2460546097" r:id="rId6"/>
    <p:sldLayoutId id="2460546098" r:id="rId7"/>
    <p:sldLayoutId id="2460546099" r:id="rId8"/>
    <p:sldLayoutId id="2460546100" r:id="rId9"/>
    <p:sldLayoutId id="2460546101" r:id="rId10"/>
    <p:sldLayoutId id="2460546102" r:id="rId11"/>
    <p:sldLayoutId id="246054610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9ec68e5da7b2acb760d1fe9fed8fc3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20c36332b8ec3b1148e889d17a63bb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8798b50b83527de6fb2c13c3d1c4b7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6502df2cc84cffa27133d7146121b1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0f5cac45ffc7adc698d1ec67c6befc05.png"/>
  <Relationship Id="rId3" Type="http://schemas.openxmlformats.org/officeDocument/2006/relationships/hyperlink" Target="https://filemega.ir/downloads/324136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ارزش اطلاعاتی صورت‌های مالی تلفیقی در تصمیم‌گیری اقتصا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ارزش اطلاعاتی صورت‌های مالی تلفیقی در تصمیم‌گیری اقتصا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4136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2026-02-19T19:36:59Z</dcterms:created>
  <dcterms:modified xsi:type="dcterms:W3CDTF">2026-02-19T19:36:59Z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