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71" r:id="rId1"/>
    <p:sldLayoutId id="2460545572" r:id="rId2"/>
    <p:sldLayoutId id="2460545573" r:id="rId3"/>
    <p:sldLayoutId id="2460545574" r:id="rId4"/>
    <p:sldLayoutId id="2460545575" r:id="rId5"/>
    <p:sldLayoutId id="2460545576" r:id="rId6"/>
    <p:sldLayoutId id="2460545577" r:id="rId7"/>
    <p:sldLayoutId id="2460545578" r:id="rId8"/>
    <p:sldLayoutId id="2460545579" r:id="rId9"/>
    <p:sldLayoutId id="2460545580" r:id="rId10"/>
    <p:sldLayoutId id="2460545581" r:id="rId11"/>
    <p:sldLayoutId id="246054558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57fd0718191cf2bec02ff1b35f1a35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50f6991acdea45d13e02599fc94a3d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c88df2b25240e9791110a6c205e936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342d0644dc8543c27d53d5277172e4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f88fdcd1c7639a78006d2c39b7fe3855.png"/>
  <Relationship Id="rId3" Type="http://schemas.openxmlformats.org/officeDocument/2006/relationships/hyperlink" Target="https://filemega.ir/downloads/323962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بیه‌سازی عددی رفتار پی در تعامل با سازه و تونل در شرایط لرزه‌ای پیچیده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بیه‌سازی عددی رفتار پی در تعامل با سازه و تونل در شرایط لرزه‌ای پیچیده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3962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2026-02-19T19:28:18Z</dcterms:created>
  <dcterms:modified xsi:type="dcterms:W3CDTF">2026-02-19T19:28:18Z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