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32" r:id="rId1"/>
    <p:sldLayoutId id="2460545733" r:id="rId2"/>
    <p:sldLayoutId id="2460545734" r:id="rId3"/>
    <p:sldLayoutId id="2460545735" r:id="rId4"/>
    <p:sldLayoutId id="2460545736" r:id="rId5"/>
    <p:sldLayoutId id="2460545737" r:id="rId6"/>
    <p:sldLayoutId id="2460545738" r:id="rId7"/>
    <p:sldLayoutId id="2460545739" r:id="rId8"/>
    <p:sldLayoutId id="2460545740" r:id="rId9"/>
    <p:sldLayoutId id="2460545741" r:id="rId10"/>
    <p:sldLayoutId id="2460545742" r:id="rId11"/>
    <p:sldLayoutId id="246054574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7fea43de7cc6172011b01d653e93014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a2309d6c8df0d3159d5a0a3295a438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35e7ec3b9cc76b9d9902d2d9e4fd0e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847ff378a6bf1b7bc2fc92bccba6d2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1666a426bc26fdd58ef8ba1608610a15.png"/>
  <Relationship Id="rId3" Type="http://schemas.openxmlformats.org/officeDocument/2006/relationships/hyperlink" Target="https://filemega.ir/downloads/323890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راهبردهای مدیریت منابع طبیعی در راستای تحقق توسعه پایدار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راهبردهای مدیریت منابع طبیعی در راستای تحقق توسعه پایدار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3890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7">
  <a:themeElements>
    <a:clrScheme name="Theme5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2026-02-19T19:30:59Z</dcterms:created>
  <dcterms:modified xsi:type="dcterms:W3CDTF">2026-02-19T19:30:59Z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