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508" r:id="rId1"/>
    <p:sldLayoutId id="2460542509" r:id="rId2"/>
    <p:sldLayoutId id="2460542510" r:id="rId3"/>
    <p:sldLayoutId id="2460542511" r:id="rId4"/>
    <p:sldLayoutId id="2460542512" r:id="rId5"/>
    <p:sldLayoutId id="2460542513" r:id="rId6"/>
    <p:sldLayoutId id="2460542514" r:id="rId7"/>
    <p:sldLayoutId id="2460542515" r:id="rId8"/>
    <p:sldLayoutId id="2460542516" r:id="rId9"/>
    <p:sldLayoutId id="2460542517" r:id="rId10"/>
    <p:sldLayoutId id="2460542518" r:id="rId11"/>
    <p:sldLayoutId id="2460542519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25aa3af04895d707937acef38bdfb6d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33a26e64f025f48450f1c877ec462bd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9eabc828299b4ecf6196f173d8cf5e6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8b7c3a159e8a1968eb708170186f3932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e0395217a53035f738d09a1826e1dbd5.png"/>
  <Relationship Id="rId3" Type="http://schemas.openxmlformats.org/officeDocument/2006/relationships/hyperlink" Target="https://filemega.ir/downloads/3238559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نقش فناوری‌های ارتباطی نوین در تحول طراحی معماری با محوریت پایدار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بررسی نقش فناوری‌های ارتباطی نوین در تحول طراحی معماری با محوریت پایدار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38559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2026-02-19T18:37:15Z</dcterms:created>
  <dcterms:modified xsi:type="dcterms:W3CDTF">2026-02-19T18:37:15Z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