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72" r:id="rId1"/>
    <p:sldLayoutId id="2460545773" r:id="rId2"/>
    <p:sldLayoutId id="2460545774" r:id="rId3"/>
    <p:sldLayoutId id="2460545775" r:id="rId4"/>
    <p:sldLayoutId id="2460545776" r:id="rId5"/>
    <p:sldLayoutId id="2460545777" r:id="rId6"/>
    <p:sldLayoutId id="2460545778" r:id="rId7"/>
    <p:sldLayoutId id="2460545779" r:id="rId8"/>
    <p:sldLayoutId id="2460545780" r:id="rId9"/>
    <p:sldLayoutId id="2460545781" r:id="rId10"/>
    <p:sldLayoutId id="2460545782" r:id="rId11"/>
    <p:sldLayoutId id="246054578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df613fc1d7c98ae58aaddcaf330f91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ed8a4af60a1e3c6f81bf70ccc85050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c34faeed9f623f05e49e43fa81d3fc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45e44c9b61fa23bd6b09d8619817605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1813f694c617252551e3b1d033cc2fd5.png"/>
  <Relationship Id="rId3" Type="http://schemas.openxmlformats.org/officeDocument/2006/relationships/hyperlink" Target="https://filemega.ir/downloads/323819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طراحی ساختارهای پایدار با الهام از اصول معماری سنتی در سازمان‌دهی فض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طراحی ساختارهای پایدار با الهام از اصول معماری سنتی در سازمان‌دهی فض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3819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9">
  <a:themeElements>
    <a:clrScheme name="Theme3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2026-02-19T19:31:39Z</dcterms:created>
  <dcterms:modified xsi:type="dcterms:W3CDTF">2026-02-19T19:31:39Z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