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90" r:id="rId1"/>
    <p:sldLayoutId id="2460545791" r:id="rId2"/>
    <p:sldLayoutId id="2460545792" r:id="rId3"/>
    <p:sldLayoutId id="2460545793" r:id="rId4"/>
    <p:sldLayoutId id="2460545794" r:id="rId5"/>
    <p:sldLayoutId id="2460545795" r:id="rId6"/>
    <p:sldLayoutId id="2460545796" r:id="rId7"/>
    <p:sldLayoutId id="2460545797" r:id="rId8"/>
    <p:sldLayoutId id="2460545798" r:id="rId9"/>
    <p:sldLayoutId id="2460545799" r:id="rId10"/>
    <p:sldLayoutId id="2460545800" r:id="rId11"/>
    <p:sldLayoutId id="246054580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69fe292ded3ad04f123b7a1d2f41a8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be674ee5acf1ff1c035da5d07ef1ca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5735a2b0aaac1e6b1d4b782a7d5bb2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9c278914dff5bebc97c09c4921aebc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df53f15e72553313f976f180823bf4c5.png"/>
  <Relationship Id="rId3" Type="http://schemas.openxmlformats.org/officeDocument/2006/relationships/hyperlink" Target="https://filemega.ir/downloads/32373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روایت‌های تاریخی و سفرنامه‌ای درباره باغ ایرانی در متون مکتوب سن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روایت‌های تاریخی و سفرنامه‌ای درباره باغ ایرانی در متون مکتوب سن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373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2026-02-19T19:31:57Z</dcterms:created>
  <dcterms:modified xsi:type="dcterms:W3CDTF">2026-02-19T19:31:57Z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