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37" r:id="rId1"/>
    <p:sldLayoutId id="2460545538" r:id="rId2"/>
    <p:sldLayoutId id="2460545539" r:id="rId3"/>
    <p:sldLayoutId id="2460545540" r:id="rId4"/>
    <p:sldLayoutId id="2460545541" r:id="rId5"/>
    <p:sldLayoutId id="2460545542" r:id="rId6"/>
    <p:sldLayoutId id="2460545543" r:id="rId7"/>
    <p:sldLayoutId id="2460545544" r:id="rId8"/>
    <p:sldLayoutId id="2460545545" r:id="rId9"/>
    <p:sldLayoutId id="2460545546" r:id="rId10"/>
    <p:sldLayoutId id="2460545547" r:id="rId11"/>
    <p:sldLayoutId id="246054554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1d4f51ebfc534ef0b101847210204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09503c97f566feef6c312524731eb4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96e14b18ef3468d48f1306b8eaa55a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131d5bd80d7bd30871b049da464487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0877640c420019af994d1dac60ad59d5.png"/>
  <Relationship Id="rId3" Type="http://schemas.openxmlformats.org/officeDocument/2006/relationships/hyperlink" Target="https://filemega.ir/downloads/323410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عتبار نظریه شهرت فقهی در فرآیند استنباط احکام شر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عتبار نظریه شهرت فقهی در فرآیند استنباط احکام شر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410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2026-02-19T19:27:44Z</dcterms:created>
  <dcterms:modified xsi:type="dcterms:W3CDTF">2026-02-19T19:27:44Z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