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4" r:id="rId1"/>
    <p:sldLayoutId id="2460545575" r:id="rId2"/>
    <p:sldLayoutId id="2460545576" r:id="rId3"/>
    <p:sldLayoutId id="2460545577" r:id="rId4"/>
    <p:sldLayoutId id="2460545578" r:id="rId5"/>
    <p:sldLayoutId id="2460545579" r:id="rId6"/>
    <p:sldLayoutId id="2460545580" r:id="rId7"/>
    <p:sldLayoutId id="2460545581" r:id="rId8"/>
    <p:sldLayoutId id="2460545582" r:id="rId9"/>
    <p:sldLayoutId id="2460545583" r:id="rId10"/>
    <p:sldLayoutId id="2460545584" r:id="rId11"/>
    <p:sldLayoutId id="246054558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ba04549f0c55ea5f78d57d85f02636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926942901c1b25c022daff3391f51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69a658ff28dc8f7226967d7f0555ac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0e18d8e1645e006859a2b8558e9815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10485ef760df1b12d22b54fc662f6225.png"/>
  <Relationship Id="rId3" Type="http://schemas.openxmlformats.org/officeDocument/2006/relationships/hyperlink" Target="https://filemega.ir/downloads/32334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جش کارایی فرآیند تجاری‌سازی در مراکز نوآوری با توجه به ظرفیت‌های منطقه‌ا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جش کارایی فرآیند تجاری‌سازی در مراکز نوآوری با توجه به ظرفیت‌های منطقه‌ا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34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2026-02-19T19:28:21Z</dcterms:created>
  <dcterms:modified xsi:type="dcterms:W3CDTF">2026-02-19T19:28:21Z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