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672" r:id="rId1"/>
    <p:sldLayoutId id="2460545673" r:id="rId2"/>
    <p:sldLayoutId id="2460545674" r:id="rId3"/>
    <p:sldLayoutId id="2460545675" r:id="rId4"/>
    <p:sldLayoutId id="2460545676" r:id="rId5"/>
    <p:sldLayoutId id="2460545677" r:id="rId6"/>
    <p:sldLayoutId id="2460545678" r:id="rId7"/>
    <p:sldLayoutId id="2460545679" r:id="rId8"/>
    <p:sldLayoutId id="2460545680" r:id="rId9"/>
    <p:sldLayoutId id="2460545681" r:id="rId10"/>
    <p:sldLayoutId id="2460545682" r:id="rId11"/>
    <p:sldLayoutId id="2460545683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b2ed716846bf1dca7d5e34ad8c4ec837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4fa96aeb8907b4c36683af26378e0778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5b30a43523aae669d70fca1822f5684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6f43b5c177319ad78c510fb81a61306c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5c016480cf21735f4652e8ce4bde6345.png"/>
  <Relationship Id="rId3" Type="http://schemas.openxmlformats.org/officeDocument/2006/relationships/hyperlink" Target="https://filemega.ir/downloads/3232743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مروری بر سیاست‌های اجرایی در مقابله با خشکسالی و ارزیابی ظرفیت‌های موجود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مروری بر سیاست‌های اجرایی در مقابله با خشکسالی و ارزیابی ظرفیت‌های موجود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3232743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2026-02-19T19:29:59Z</dcterms:created>
  <dcterms:modified xsi:type="dcterms:W3CDTF">2026-02-19T19:29:59Z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