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6" r:id="rId1"/>
    <p:sldLayoutId id="2460545557" r:id="rId2"/>
    <p:sldLayoutId id="2460545558" r:id="rId3"/>
    <p:sldLayoutId id="2460545559" r:id="rId4"/>
    <p:sldLayoutId id="2460545560" r:id="rId5"/>
    <p:sldLayoutId id="2460545561" r:id="rId6"/>
    <p:sldLayoutId id="2460545562" r:id="rId7"/>
    <p:sldLayoutId id="2460545563" r:id="rId8"/>
    <p:sldLayoutId id="2460545564" r:id="rId9"/>
    <p:sldLayoutId id="2460545565" r:id="rId10"/>
    <p:sldLayoutId id="2460545566" r:id="rId11"/>
    <p:sldLayoutId id="246054556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fa4cf5da61c471196fb185cb60bb7f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09beb1f34a2f9e3d8c22b8f2e1bb49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3f44bd8310f41c02512bd3dea2fa45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59702619aed27c086cfa134c79adcf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a01d4452e790bf10a5c3db163d16f25.png"/>
  <Relationship Id="rId3" Type="http://schemas.openxmlformats.org/officeDocument/2006/relationships/hyperlink" Target="https://filemega.ir/downloads/323263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قش زبان استعاری در تبیین مفاهیم علوم تجر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قش زبان استعاری در تبیین مفاهیم علوم تجر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263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2026-02-19T19:28:03Z</dcterms:created>
  <dcterms:modified xsi:type="dcterms:W3CDTF">2026-02-19T19:28:03Z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