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9" r:id="rId1"/>
    <p:sldLayoutId id="2460542520" r:id="rId2"/>
    <p:sldLayoutId id="2460542521" r:id="rId3"/>
    <p:sldLayoutId id="2460542522" r:id="rId4"/>
    <p:sldLayoutId id="2460542523" r:id="rId5"/>
    <p:sldLayoutId id="2460542524" r:id="rId6"/>
    <p:sldLayoutId id="2460542525" r:id="rId7"/>
    <p:sldLayoutId id="2460542526" r:id="rId8"/>
    <p:sldLayoutId id="2460542527" r:id="rId9"/>
    <p:sldLayoutId id="2460542528" r:id="rId10"/>
    <p:sldLayoutId id="2460542529" r:id="rId11"/>
    <p:sldLayoutId id="246054253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c5350efe8515737d00509eaf63755c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ad0884f480296e070560c50f8283a0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b7d953e73ea6d59d1724f524021af6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bcb865b61186ab5888fd6eccb0ff86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c3b55dc48d4619f8cb4baa5cb231a35.png"/>
  <Relationship Id="rId3" Type="http://schemas.openxmlformats.org/officeDocument/2006/relationships/hyperlink" Target="https://filemega.ir/downloads/323213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تقاء عملکرد سازمانی با تمرکز بر نوآوری باز و تحول فناوران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تقاء عملکرد سازمانی با تمرکز بر نوآوری باز و تحول فناوران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213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2026-02-19T18:37:26Z</dcterms:created>
  <dcterms:modified xsi:type="dcterms:W3CDTF">2026-02-19T18:37:26Z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